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Bold" panose="00000800000000000000" pitchFamily="2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4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6060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CT Scan – </a:t>
            </a:r>
            <a:b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</a:br>
            <a: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Explained for Beginners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58309" y="3710940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What is a CT Scan?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58309" y="460593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CT Scan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(also called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CAT Scan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) is a test that uses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X-rays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and a computer to take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clear pictures of the inside of your body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. It gives more detailed images than a regular X-ray.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58309" y="5905976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913596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13128" y="5889784"/>
            <a:ext cx="2075855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Montserrat Bold" pitchFamily="34" charset="-122"/>
                <a:cs typeface="Montserrat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71199"/>
            <a:ext cx="58797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Why is a CT Scan done?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58309" y="300882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07919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Find the cause of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pain, swelling, or injury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58309" y="392953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462326" y="399990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Check for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infections, tumors, or bleeding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58309" y="485024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62326" y="492061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Look at organs like the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lungs, liver, kidneys, and brain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58309" y="577095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84132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Guide surgeries or treatments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70861"/>
            <a:ext cx="670869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How does a CT Scan work?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58309" y="2208490"/>
            <a:ext cx="216575" cy="1299924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91458" y="24250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Step 1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191458" y="2911197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You lie on a bed that slides into a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large ring-shaped machine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1083231" y="3670816"/>
            <a:ext cx="216575" cy="1612702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16380" y="38873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Step 2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516380" y="4373523"/>
            <a:ext cx="686931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The machine rotates and takes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many X-ray pictures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from different angles.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1408271" y="5445919"/>
            <a:ext cx="216575" cy="1612702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841421" y="56624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Step 3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841421" y="6148626"/>
            <a:ext cx="654427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 computer combines the images to create </a:t>
            </a:r>
            <a:b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</a:b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detailed 3D pictures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of your body.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154" y="367784"/>
            <a:ext cx="4885492" cy="440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What happens during the scan?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4" y="1158954"/>
            <a:ext cx="5699043" cy="310849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872508" y="4540260"/>
            <a:ext cx="15240" cy="3302437"/>
          </a:xfrm>
          <a:prstGeom prst="roundRect">
            <a:avLst>
              <a:gd name="adj" fmla="val 1316718"/>
            </a:avLst>
          </a:prstGeom>
          <a:solidFill>
            <a:srgbClr val="BACFDD"/>
          </a:solidFill>
          <a:ln/>
        </p:spPr>
      </p:sp>
      <p:sp>
        <p:nvSpPr>
          <p:cNvPr id="5" name="Shape 2"/>
          <p:cNvSpPr/>
          <p:nvPr/>
        </p:nvSpPr>
        <p:spPr>
          <a:xfrm>
            <a:off x="3343632" y="4683135"/>
            <a:ext cx="401241" cy="15240"/>
          </a:xfrm>
          <a:prstGeom prst="roundRect">
            <a:avLst>
              <a:gd name="adj" fmla="val 1316718"/>
            </a:avLst>
          </a:prstGeom>
          <a:solidFill>
            <a:srgbClr val="BACFDD"/>
          </a:solidFill>
          <a:ln/>
        </p:spPr>
      </p:sp>
      <p:sp>
        <p:nvSpPr>
          <p:cNvPr id="6" name="Shape 3"/>
          <p:cNvSpPr/>
          <p:nvPr/>
        </p:nvSpPr>
        <p:spPr>
          <a:xfrm>
            <a:off x="3729633" y="4540260"/>
            <a:ext cx="300990" cy="300990"/>
          </a:xfrm>
          <a:prstGeom prst="roundRect">
            <a:avLst>
              <a:gd name="adj" fmla="val 6666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774519" y="4558774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451134" y="4586218"/>
            <a:ext cx="1760220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Duration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468154" y="4939834"/>
            <a:ext cx="274320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The scan usually takes </a:t>
            </a:r>
            <a:b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</a:b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10 to 15 minutes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4015383" y="5485736"/>
            <a:ext cx="401241" cy="15240"/>
          </a:xfrm>
          <a:prstGeom prst="roundRect">
            <a:avLst>
              <a:gd name="adj" fmla="val 1316718"/>
            </a:avLst>
          </a:prstGeom>
          <a:solidFill>
            <a:srgbClr val="BACFDD"/>
          </a:solidFill>
          <a:ln/>
        </p:spPr>
      </p:sp>
      <p:sp>
        <p:nvSpPr>
          <p:cNvPr id="11" name="Shape 8"/>
          <p:cNvSpPr/>
          <p:nvPr/>
        </p:nvSpPr>
        <p:spPr>
          <a:xfrm>
            <a:off x="3729633" y="5342861"/>
            <a:ext cx="300990" cy="300990"/>
          </a:xfrm>
          <a:prstGeom prst="roundRect">
            <a:avLst>
              <a:gd name="adj" fmla="val 6666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774519" y="5361375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4548902" y="5388819"/>
            <a:ext cx="1760220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Position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4548902" y="5742434"/>
            <a:ext cx="3554684" cy="450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You must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lie very still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so the pictures are clear.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3343632" y="6177489"/>
            <a:ext cx="401241" cy="15240"/>
          </a:xfrm>
          <a:prstGeom prst="roundRect">
            <a:avLst>
              <a:gd name="adj" fmla="val 1316718"/>
            </a:avLst>
          </a:prstGeom>
          <a:solidFill>
            <a:srgbClr val="BACFDD"/>
          </a:solidFill>
          <a:ln/>
        </p:spPr>
      </p:sp>
      <p:sp>
        <p:nvSpPr>
          <p:cNvPr id="16" name="Shape 13"/>
          <p:cNvSpPr/>
          <p:nvPr/>
        </p:nvSpPr>
        <p:spPr>
          <a:xfrm>
            <a:off x="3729633" y="6034614"/>
            <a:ext cx="300990" cy="300990"/>
          </a:xfrm>
          <a:prstGeom prst="roundRect">
            <a:avLst>
              <a:gd name="adj" fmla="val 6666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774519" y="6053128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451134" y="6080572"/>
            <a:ext cx="1760220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Breathing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468154" y="6434187"/>
            <a:ext cx="2743200" cy="428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You may be asked to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hold your breath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for a few seconds.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4015383" y="6869361"/>
            <a:ext cx="401241" cy="15240"/>
          </a:xfrm>
          <a:prstGeom prst="roundRect">
            <a:avLst>
              <a:gd name="adj" fmla="val 1316718"/>
            </a:avLst>
          </a:prstGeom>
          <a:solidFill>
            <a:srgbClr val="BACFDD"/>
          </a:solidFill>
          <a:ln/>
        </p:spPr>
      </p:sp>
      <p:sp>
        <p:nvSpPr>
          <p:cNvPr id="21" name="Shape 18"/>
          <p:cNvSpPr/>
          <p:nvPr/>
        </p:nvSpPr>
        <p:spPr>
          <a:xfrm>
            <a:off x="3729633" y="6726486"/>
            <a:ext cx="300990" cy="300990"/>
          </a:xfrm>
          <a:prstGeom prst="roundRect">
            <a:avLst>
              <a:gd name="adj" fmla="val 6666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3774519" y="6745000"/>
            <a:ext cx="211217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4548902" y="6772444"/>
            <a:ext cx="1760220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Contrast</a:t>
            </a:r>
            <a:endParaRPr lang="en-US" sz="3200" dirty="0"/>
          </a:p>
        </p:txBody>
      </p:sp>
      <p:sp>
        <p:nvSpPr>
          <p:cNvPr id="24" name="Text 21"/>
          <p:cNvSpPr/>
          <p:nvPr/>
        </p:nvSpPr>
        <p:spPr>
          <a:xfrm>
            <a:off x="4548902" y="7126060"/>
            <a:ext cx="766425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Sometimes, a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contrast dye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is given by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injection or by mouth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to highlight certain areas.</a:t>
            </a:r>
            <a:endParaRPr lang="en-US" sz="2400" dirty="0"/>
          </a:p>
        </p:txBody>
      </p:sp>
      <p:sp>
        <p:nvSpPr>
          <p:cNvPr id="25" name="Text 22"/>
          <p:cNvSpPr/>
          <p:nvPr/>
        </p:nvSpPr>
        <p:spPr>
          <a:xfrm>
            <a:off x="7626072" y="1142167"/>
            <a:ext cx="2112288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Is it painful?</a:t>
            </a:r>
            <a:endParaRPr lang="en-US" sz="4000" dirty="0"/>
          </a:p>
        </p:txBody>
      </p:sp>
      <p:sp>
        <p:nvSpPr>
          <p:cNvPr id="26" name="Text 23"/>
          <p:cNvSpPr/>
          <p:nvPr/>
        </p:nvSpPr>
        <p:spPr>
          <a:xfrm>
            <a:off x="7626072" y="1539835"/>
            <a:ext cx="6543675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No, the scan does not hurt.</a:t>
            </a:r>
            <a:endParaRPr lang="en-US" sz="2400" dirty="0"/>
          </a:p>
        </p:txBody>
      </p:sp>
      <p:sp>
        <p:nvSpPr>
          <p:cNvPr id="27" name="Text 24"/>
          <p:cNvSpPr/>
          <p:nvPr/>
        </p:nvSpPr>
        <p:spPr>
          <a:xfrm>
            <a:off x="7626072" y="1800701"/>
            <a:ext cx="6543675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You may feel a small pinch if a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dye injection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is given.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424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262" y="2490788"/>
            <a:ext cx="4295894" cy="536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Is it safe?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571262" y="3272552"/>
            <a:ext cx="13487876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Yes, it is safe when done properly.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71262" y="3717250"/>
            <a:ext cx="13487876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CT scans use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 small amount of radiation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, but doctors only use it when necessary.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71262" y="4223147"/>
            <a:ext cx="399085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Important to tell your doctor if you:</a:t>
            </a:r>
            <a:endParaRPr lang="en-US" sz="3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62" y="4790123"/>
            <a:ext cx="408027" cy="4080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83243" y="4887039"/>
            <a:ext cx="21478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Pregnancy</a:t>
            </a:r>
            <a:endParaRPr lang="en-US" sz="3200" dirty="0"/>
          </a:p>
        </p:txBody>
      </p:sp>
      <p:sp>
        <p:nvSpPr>
          <p:cNvPr id="9" name="Text 5"/>
          <p:cNvSpPr/>
          <p:nvPr/>
        </p:nvSpPr>
        <p:spPr>
          <a:xfrm>
            <a:off x="1183243" y="5253395"/>
            <a:ext cx="12875895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Are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pregnant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62" y="5922526"/>
            <a:ext cx="408027" cy="4080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83243" y="6019443"/>
            <a:ext cx="21478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Kidney Issues</a:t>
            </a:r>
            <a:endParaRPr lang="en-US" sz="3200" dirty="0"/>
          </a:p>
        </p:txBody>
      </p:sp>
      <p:sp>
        <p:nvSpPr>
          <p:cNvPr id="12" name="Text 7"/>
          <p:cNvSpPr/>
          <p:nvPr/>
        </p:nvSpPr>
        <p:spPr>
          <a:xfrm>
            <a:off x="1183243" y="6385798"/>
            <a:ext cx="12875895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Have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kidney problems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(before taking contrast dye)</a:t>
            </a:r>
            <a:endParaRPr lang="en-US" sz="2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262" y="7054929"/>
            <a:ext cx="408027" cy="40802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83243" y="7151846"/>
            <a:ext cx="2147888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Allergies</a:t>
            </a:r>
            <a:endParaRPr lang="en-US" sz="3200" dirty="0"/>
          </a:p>
        </p:txBody>
      </p:sp>
      <p:sp>
        <p:nvSpPr>
          <p:cNvPr id="15" name="Text 9"/>
          <p:cNvSpPr/>
          <p:nvPr/>
        </p:nvSpPr>
        <p:spPr>
          <a:xfrm>
            <a:off x="1183243" y="7518202"/>
            <a:ext cx="12875895" cy="261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Have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allergies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(to medicines or dyes)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94855"/>
            <a:ext cx="75836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How to prepare for a CT Scan?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58309" y="273248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280285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Wear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loose, comfortable clothes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or a hospital gown.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758309" y="365319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462326" y="372356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Remove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metal items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like jewelry or glasses.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58309" y="457390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462326" y="4644271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Follow any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fasting instructions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if told to (like not eating for a few hours).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58309" y="577095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62326" y="584132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Tell the doctor about your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medical history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or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medicines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you take.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36157"/>
            <a:ext cx="75449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What happens after the scan?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917507"/>
            <a:ext cx="6292572" cy="34322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7139" y="2890361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After your CT scan: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7587139" y="353448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You can usually </a:t>
            </a:r>
            <a:r>
              <a:rPr lang="en-US" sz="24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go home right away</a:t>
            </a: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587139" y="395692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The doctor will check the images and explain the results to you.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395</Words>
  <Application>Microsoft Office PowerPoint</Application>
  <PresentationFormat>Custom</PresentationFormat>
  <Paragraphs>58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Barlow Bold</vt:lpstr>
      <vt:lpstr>Arial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Ramesh N</cp:lastModifiedBy>
  <cp:revision>12</cp:revision>
  <dcterms:created xsi:type="dcterms:W3CDTF">2025-06-19T15:39:33Z</dcterms:created>
  <dcterms:modified xsi:type="dcterms:W3CDTF">2025-06-23T02:30:42Z</dcterms:modified>
</cp:coreProperties>
</file>